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2"/>
  </p:normalViewPr>
  <p:slideViewPr>
    <p:cSldViewPr snapToGrid="0">
      <p:cViewPr varScale="1">
        <p:scale>
          <a:sx n="164" d="100"/>
          <a:sy n="164" d="100"/>
        </p:scale>
        <p:origin x="176" y="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63E8-9933-A141-80AA-BEC0107B5088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B7A8-918E-1040-B9FC-DA5EA80652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0565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63E8-9933-A141-80AA-BEC0107B5088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B7A8-918E-1040-B9FC-DA5EA80652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5775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63E8-9933-A141-80AA-BEC0107B5088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B7A8-918E-1040-B9FC-DA5EA80652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3628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63E8-9933-A141-80AA-BEC0107B5088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B7A8-918E-1040-B9FC-DA5EA80652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9403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63E8-9933-A141-80AA-BEC0107B5088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B7A8-918E-1040-B9FC-DA5EA80652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3013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63E8-9933-A141-80AA-BEC0107B5088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B7A8-918E-1040-B9FC-DA5EA80652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5771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63E8-9933-A141-80AA-BEC0107B5088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B7A8-918E-1040-B9FC-DA5EA80652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545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63E8-9933-A141-80AA-BEC0107B5088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B7A8-918E-1040-B9FC-DA5EA80652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2040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63E8-9933-A141-80AA-BEC0107B5088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B7A8-918E-1040-B9FC-DA5EA80652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1429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63E8-9933-A141-80AA-BEC0107B5088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B7A8-918E-1040-B9FC-DA5EA80652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7571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63E8-9933-A141-80AA-BEC0107B5088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B7A8-918E-1040-B9FC-DA5EA80652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9816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2F63E8-9933-A141-80AA-BEC0107B5088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4FB7A8-918E-1040-B9FC-DA5EA80652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320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4D42C9-4560-7DBF-1338-6AD0FC6AAF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3471" y="215711"/>
            <a:ext cx="9399721" cy="1109393"/>
          </a:xfrm>
          <a:solidFill>
            <a:srgbClr val="92D050"/>
          </a:solidFill>
          <a:ln>
            <a:solidFill>
              <a:schemeClr val="tx1"/>
            </a:solidFill>
          </a:ln>
        </p:spPr>
        <p:txBody>
          <a:bodyPr anchor="ctr">
            <a:noAutofit/>
          </a:bodyPr>
          <a:lstStyle/>
          <a:p>
            <a:r>
              <a:rPr kumimoji="1" lang="en-US" altLang="ja-JP" sz="2400" dirty="0">
                <a:latin typeface="MS PGothic" panose="020B0600070205080204" pitchFamily="34" charset="-128"/>
                <a:ea typeface="MS PGothic" panose="020B0600070205080204" pitchFamily="34" charset="-128"/>
              </a:rPr>
              <a:t>【</a:t>
            </a:r>
            <a:r>
              <a:rPr kumimoji="1" lang="ja-JP" altLang="en-US" sz="2400">
                <a:latin typeface="MS PGothic" panose="020B0600070205080204" pitchFamily="34" charset="-128"/>
                <a:ea typeface="MS PGothic" panose="020B0600070205080204" pitchFamily="34" charset="-128"/>
              </a:rPr>
              <a:t>　送付状　</a:t>
            </a:r>
            <a:r>
              <a:rPr kumimoji="1" lang="en-US" altLang="ja-JP" sz="2400" dirty="0">
                <a:latin typeface="MS PGothic" panose="020B0600070205080204" pitchFamily="34" charset="-128"/>
                <a:ea typeface="MS PGothic" panose="020B0600070205080204" pitchFamily="34" charset="-128"/>
              </a:rPr>
              <a:t>】</a:t>
            </a:r>
            <a:br>
              <a:rPr kumimoji="1" lang="en-US" altLang="ja-JP" sz="2400" dirty="0">
                <a:latin typeface="MS PGothic" panose="020B0600070205080204" pitchFamily="34" charset="-128"/>
                <a:ea typeface="MS PGothic" panose="020B0600070205080204" pitchFamily="34" charset="-128"/>
              </a:rPr>
            </a:br>
            <a:r>
              <a:rPr kumimoji="1" lang="ja-JP" altLang="en-US" sz="2400">
                <a:latin typeface="MS PGothic" panose="020B0600070205080204" pitchFamily="34" charset="-128"/>
                <a:ea typeface="MS PGothic" panose="020B0600070205080204" pitchFamily="34" charset="-128"/>
              </a:rPr>
              <a:t>第</a:t>
            </a:r>
            <a:r>
              <a:rPr kumimoji="1" lang="en-US" altLang="ja-JP" sz="2400" dirty="0">
                <a:latin typeface="MS PGothic" panose="020B0600070205080204" pitchFamily="34" charset="-128"/>
                <a:ea typeface="MS PGothic" panose="020B0600070205080204" pitchFamily="34" charset="-128"/>
              </a:rPr>
              <a:t>19</a:t>
            </a:r>
            <a:r>
              <a:rPr kumimoji="1" lang="ja-JP" altLang="en-US" sz="2400">
                <a:latin typeface="MS PGothic" panose="020B0600070205080204" pitchFamily="34" charset="-128"/>
                <a:ea typeface="MS PGothic" panose="020B0600070205080204" pitchFamily="34" charset="-128"/>
              </a:rPr>
              <a:t>回学術大会</a:t>
            </a:r>
            <a:r>
              <a:rPr kumimoji="1" lang="en-US" altLang="ja-JP" sz="2400" dirty="0">
                <a:latin typeface="MS PGothic" panose="020B0600070205080204" pitchFamily="34" charset="-128"/>
                <a:ea typeface="MS PGothic" panose="020B0600070205080204" pitchFamily="34" charset="-128"/>
              </a:rPr>
              <a:t> </a:t>
            </a:r>
            <a:r>
              <a:rPr kumimoji="1" lang="ja-JP" altLang="en-US" sz="2400">
                <a:latin typeface="MS PGothic" panose="020B0600070205080204" pitchFamily="34" charset="-128"/>
                <a:ea typeface="MS PGothic" panose="020B0600070205080204" pitchFamily="34" charset="-128"/>
              </a:rPr>
              <a:t>日本ジェネリック医薬品・バイオシミラー学会</a:t>
            </a:r>
            <a:br>
              <a:rPr kumimoji="1" lang="en-US" altLang="ja-JP" sz="2400" dirty="0">
                <a:latin typeface="MS PGothic" panose="020B0600070205080204" pitchFamily="34" charset="-128"/>
                <a:ea typeface="MS PGothic" panose="020B0600070205080204" pitchFamily="34" charset="-128"/>
              </a:rPr>
            </a:br>
            <a:r>
              <a:rPr kumimoji="1" lang="ja-JP" altLang="en-US" sz="2400">
                <a:latin typeface="MS PGothic" panose="020B0600070205080204" pitchFamily="34" charset="-128"/>
                <a:ea typeface="MS PGothic" panose="020B0600070205080204" pitchFamily="34" charset="-128"/>
              </a:rPr>
              <a:t>掲示用ポスター・チラシ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45935AA8-B7E0-9AF0-67F6-146DD8CC20FC}"/>
              </a:ext>
            </a:extLst>
          </p:cNvPr>
          <p:cNvSpPr txBox="1">
            <a:spLocks/>
          </p:cNvSpPr>
          <p:nvPr/>
        </p:nvSpPr>
        <p:spPr>
          <a:xfrm>
            <a:off x="263472" y="1362587"/>
            <a:ext cx="1720312" cy="590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>
                <a:latin typeface="MS PGothic" panose="020B0600070205080204" pitchFamily="34" charset="-128"/>
                <a:ea typeface="MS PGothic" panose="020B0600070205080204" pitchFamily="34" charset="-128"/>
              </a:rPr>
              <a:t>貴団体名・貴社名</a:t>
            </a: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20322264-B804-4DE8-362C-6CDA022FF0DC}"/>
              </a:ext>
            </a:extLst>
          </p:cNvPr>
          <p:cNvSpPr txBox="1">
            <a:spLocks/>
          </p:cNvSpPr>
          <p:nvPr/>
        </p:nvSpPr>
        <p:spPr>
          <a:xfrm>
            <a:off x="2030278" y="1362587"/>
            <a:ext cx="7612249" cy="590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ja-JP" altLang="en-US" sz="1600"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0CEC0B5F-971D-1F7A-6DB0-4CA46F0B6501}"/>
              </a:ext>
            </a:extLst>
          </p:cNvPr>
          <p:cNvSpPr txBox="1">
            <a:spLocks/>
          </p:cNvSpPr>
          <p:nvPr/>
        </p:nvSpPr>
        <p:spPr>
          <a:xfrm>
            <a:off x="263472" y="1998018"/>
            <a:ext cx="1720312" cy="12178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>
                <a:latin typeface="MS PGothic" panose="020B0600070205080204" pitchFamily="34" charset="-128"/>
                <a:ea typeface="MS PGothic" panose="020B0600070205080204" pitchFamily="34" charset="-128"/>
              </a:rPr>
              <a:t>ご担当者</a:t>
            </a:r>
          </a:p>
        </p:txBody>
      </p:sp>
      <p:sp>
        <p:nvSpPr>
          <p:cNvPr id="7" name="タイトル 1">
            <a:extLst>
              <a:ext uri="{FF2B5EF4-FFF2-40B4-BE49-F238E27FC236}">
                <a16:creationId xmlns:a16="http://schemas.microsoft.com/office/drawing/2014/main" id="{0AE87AA5-7700-A7A1-776A-BCBDC4F5544D}"/>
              </a:ext>
            </a:extLst>
          </p:cNvPr>
          <p:cNvSpPr txBox="1">
            <a:spLocks/>
          </p:cNvSpPr>
          <p:nvPr/>
        </p:nvSpPr>
        <p:spPr>
          <a:xfrm>
            <a:off x="2030278" y="2005767"/>
            <a:ext cx="1573077" cy="4042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600">
                <a:latin typeface="MS PGothic" panose="020B0600070205080204" pitchFamily="34" charset="-128"/>
                <a:ea typeface="MS PGothic" panose="020B0600070205080204" pitchFamily="34" charset="-128"/>
              </a:rPr>
              <a:t>ご所属</a:t>
            </a:r>
            <a:endParaRPr lang="en-US" altLang="ja-JP" sz="16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1E1EC2B9-28F8-6D2A-C5CB-23CECF17BE9D}"/>
              </a:ext>
            </a:extLst>
          </p:cNvPr>
          <p:cNvSpPr txBox="1">
            <a:spLocks/>
          </p:cNvSpPr>
          <p:nvPr/>
        </p:nvSpPr>
        <p:spPr>
          <a:xfrm>
            <a:off x="2030278" y="2408723"/>
            <a:ext cx="1573077" cy="4042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600">
                <a:latin typeface="MS PGothic" panose="020B0600070205080204" pitchFamily="34" charset="-128"/>
                <a:ea typeface="MS PGothic" panose="020B0600070205080204" pitchFamily="34" charset="-128"/>
              </a:rPr>
              <a:t>氏名</a:t>
            </a: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0663F6A3-54C0-2BDC-5650-4164CD8CE215}"/>
              </a:ext>
            </a:extLst>
          </p:cNvPr>
          <p:cNvSpPr txBox="1">
            <a:spLocks/>
          </p:cNvSpPr>
          <p:nvPr/>
        </p:nvSpPr>
        <p:spPr>
          <a:xfrm>
            <a:off x="2030278" y="2811679"/>
            <a:ext cx="1573077" cy="4042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600">
                <a:latin typeface="MS PGothic" panose="020B0600070205080204" pitchFamily="34" charset="-128"/>
                <a:ea typeface="MS PGothic" panose="020B0600070205080204" pitchFamily="34" charset="-128"/>
              </a:rPr>
              <a:t>ご連絡先（</a:t>
            </a:r>
            <a:r>
              <a:rPr lang="en-US" altLang="ja-JP" sz="1600" dirty="0">
                <a:latin typeface="MS PGothic" panose="020B0600070205080204" pitchFamily="34" charset="-128"/>
                <a:ea typeface="MS PGothic" panose="020B0600070205080204" pitchFamily="34" charset="-128"/>
              </a:rPr>
              <a:t>TEL</a:t>
            </a:r>
            <a:r>
              <a:rPr lang="ja-JP" altLang="en-US" sz="1600">
                <a:latin typeface="MS PGothic" panose="020B0600070205080204" pitchFamily="34" charset="-128"/>
                <a:ea typeface="MS PGothic" panose="020B0600070205080204" pitchFamily="34" charset="-128"/>
              </a:rPr>
              <a:t>）</a:t>
            </a:r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5A0B5CDF-7903-AB03-53EC-E851070023E1}"/>
              </a:ext>
            </a:extLst>
          </p:cNvPr>
          <p:cNvSpPr txBox="1">
            <a:spLocks/>
          </p:cNvSpPr>
          <p:nvPr/>
        </p:nvSpPr>
        <p:spPr>
          <a:xfrm>
            <a:off x="3649851" y="2005767"/>
            <a:ext cx="5992676" cy="4042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altLang="ja-JP" sz="16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11" name="タイトル 1">
            <a:extLst>
              <a:ext uri="{FF2B5EF4-FFF2-40B4-BE49-F238E27FC236}">
                <a16:creationId xmlns:a16="http://schemas.microsoft.com/office/drawing/2014/main" id="{B9C7AEB5-E7B6-B8D6-41B6-D09B4C2D1B36}"/>
              </a:ext>
            </a:extLst>
          </p:cNvPr>
          <p:cNvSpPr txBox="1">
            <a:spLocks/>
          </p:cNvSpPr>
          <p:nvPr/>
        </p:nvSpPr>
        <p:spPr>
          <a:xfrm>
            <a:off x="3649851" y="2408723"/>
            <a:ext cx="5992676" cy="4042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ja-JP" altLang="en-US" sz="1600"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12" name="タイトル 1">
            <a:extLst>
              <a:ext uri="{FF2B5EF4-FFF2-40B4-BE49-F238E27FC236}">
                <a16:creationId xmlns:a16="http://schemas.microsoft.com/office/drawing/2014/main" id="{26589224-71E1-0E6C-5AC0-FE91F78E1897}"/>
              </a:ext>
            </a:extLst>
          </p:cNvPr>
          <p:cNvSpPr txBox="1">
            <a:spLocks/>
          </p:cNvSpPr>
          <p:nvPr/>
        </p:nvSpPr>
        <p:spPr>
          <a:xfrm>
            <a:off x="3649851" y="2811679"/>
            <a:ext cx="5992676" cy="4042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ja-JP" altLang="en-US" sz="1600"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13" name="タイトル 1">
            <a:extLst>
              <a:ext uri="{FF2B5EF4-FFF2-40B4-BE49-F238E27FC236}">
                <a16:creationId xmlns:a16="http://schemas.microsoft.com/office/drawing/2014/main" id="{20232E06-AD44-BAAB-CF7E-6DBFB2050925}"/>
              </a:ext>
            </a:extLst>
          </p:cNvPr>
          <p:cNvSpPr txBox="1">
            <a:spLocks/>
          </p:cNvSpPr>
          <p:nvPr/>
        </p:nvSpPr>
        <p:spPr>
          <a:xfrm>
            <a:off x="263472" y="3268878"/>
            <a:ext cx="1720312" cy="590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>
                <a:latin typeface="MS PGothic" panose="020B0600070205080204" pitchFamily="34" charset="-128"/>
                <a:ea typeface="MS PGothic" panose="020B0600070205080204" pitchFamily="34" charset="-128"/>
              </a:rPr>
              <a:t>送付物</a:t>
            </a: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8E695D9A-FACC-4677-9323-984484AA9D2C}"/>
              </a:ext>
            </a:extLst>
          </p:cNvPr>
          <p:cNvSpPr txBox="1">
            <a:spLocks/>
          </p:cNvSpPr>
          <p:nvPr/>
        </p:nvSpPr>
        <p:spPr>
          <a:xfrm>
            <a:off x="2030278" y="3268878"/>
            <a:ext cx="7612249" cy="590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600">
                <a:latin typeface="MS PGothic" panose="020B0600070205080204" pitchFamily="34" charset="-128"/>
                <a:ea typeface="MS PGothic" panose="020B0600070205080204" pitchFamily="34" charset="-128"/>
              </a:rPr>
              <a:t>ポスター　（　　　　　　　　）　部　　　チラシ　（　　　　　　　　）部</a:t>
            </a:r>
          </a:p>
        </p:txBody>
      </p:sp>
      <p:sp>
        <p:nvSpPr>
          <p:cNvPr id="15" name="タイトル 1">
            <a:extLst>
              <a:ext uri="{FF2B5EF4-FFF2-40B4-BE49-F238E27FC236}">
                <a16:creationId xmlns:a16="http://schemas.microsoft.com/office/drawing/2014/main" id="{E48580FF-F5F0-049C-E2EB-1224FFBB9819}"/>
              </a:ext>
            </a:extLst>
          </p:cNvPr>
          <p:cNvSpPr txBox="1">
            <a:spLocks/>
          </p:cNvSpPr>
          <p:nvPr/>
        </p:nvSpPr>
        <p:spPr>
          <a:xfrm>
            <a:off x="263472" y="3896559"/>
            <a:ext cx="1720312" cy="7916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>
                <a:latin typeface="MS PGothic" panose="020B0600070205080204" pitchFamily="34" charset="-128"/>
                <a:ea typeface="MS PGothic" panose="020B0600070205080204" pitchFamily="34" charset="-128"/>
              </a:rPr>
              <a:t>個数</a:t>
            </a:r>
          </a:p>
        </p:txBody>
      </p:sp>
      <p:sp>
        <p:nvSpPr>
          <p:cNvPr id="16" name="タイトル 1">
            <a:extLst>
              <a:ext uri="{FF2B5EF4-FFF2-40B4-BE49-F238E27FC236}">
                <a16:creationId xmlns:a16="http://schemas.microsoft.com/office/drawing/2014/main" id="{5D4D1576-357F-17A9-0A2C-4B914434E245}"/>
              </a:ext>
            </a:extLst>
          </p:cNvPr>
          <p:cNvSpPr txBox="1">
            <a:spLocks/>
          </p:cNvSpPr>
          <p:nvPr/>
        </p:nvSpPr>
        <p:spPr>
          <a:xfrm>
            <a:off x="2030278" y="3896559"/>
            <a:ext cx="2707037" cy="7916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1600" dirty="0">
                <a:latin typeface="MS PGothic" panose="020B0600070205080204" pitchFamily="34" charset="-128"/>
                <a:ea typeface="MS PGothic" panose="020B0600070205080204" pitchFamily="34" charset="-128"/>
              </a:rPr>
              <a:t>                    /            </a:t>
            </a:r>
            <a:r>
              <a:rPr lang="ja-JP" altLang="en-US" sz="1600">
                <a:latin typeface="MS PGothic" panose="020B0600070205080204" pitchFamily="34" charset="-128"/>
                <a:ea typeface="MS PGothic" panose="020B0600070205080204" pitchFamily="34" charset="-128"/>
              </a:rPr>
              <a:t>個口</a:t>
            </a:r>
          </a:p>
        </p:txBody>
      </p:sp>
      <p:sp>
        <p:nvSpPr>
          <p:cNvPr id="17" name="タイトル 1">
            <a:extLst>
              <a:ext uri="{FF2B5EF4-FFF2-40B4-BE49-F238E27FC236}">
                <a16:creationId xmlns:a16="http://schemas.microsoft.com/office/drawing/2014/main" id="{A801075D-484A-7885-EFD6-08417F55E93E}"/>
              </a:ext>
            </a:extLst>
          </p:cNvPr>
          <p:cNvSpPr txBox="1">
            <a:spLocks/>
          </p:cNvSpPr>
          <p:nvPr/>
        </p:nvSpPr>
        <p:spPr>
          <a:xfrm>
            <a:off x="4791561" y="3896559"/>
            <a:ext cx="1720312" cy="7916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>
                <a:latin typeface="MS PGothic" panose="020B0600070205080204" pitchFamily="34" charset="-128"/>
                <a:ea typeface="MS PGothic" panose="020B0600070205080204" pitchFamily="34" charset="-128"/>
              </a:rPr>
              <a:t>備考</a:t>
            </a: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9C061543-45C5-06A6-DFCF-E59FAD799612}"/>
              </a:ext>
            </a:extLst>
          </p:cNvPr>
          <p:cNvSpPr txBox="1">
            <a:spLocks/>
          </p:cNvSpPr>
          <p:nvPr/>
        </p:nvSpPr>
        <p:spPr>
          <a:xfrm>
            <a:off x="6558368" y="3896559"/>
            <a:ext cx="3084160" cy="7916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ja-JP" altLang="en-US" sz="1600"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29280B04-573C-6FF0-F960-E6DA343F4589}"/>
              </a:ext>
            </a:extLst>
          </p:cNvPr>
          <p:cNvSpPr txBox="1">
            <a:spLocks/>
          </p:cNvSpPr>
          <p:nvPr/>
        </p:nvSpPr>
        <p:spPr>
          <a:xfrm>
            <a:off x="263472" y="4733467"/>
            <a:ext cx="1720312" cy="7916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>
                <a:latin typeface="MS PGothic" panose="020B0600070205080204" pitchFamily="34" charset="-128"/>
                <a:ea typeface="MS PGothic" panose="020B0600070205080204" pitchFamily="34" charset="-128"/>
              </a:rPr>
              <a:t>送付先</a:t>
            </a:r>
          </a:p>
        </p:txBody>
      </p:sp>
      <p:sp>
        <p:nvSpPr>
          <p:cNvPr id="20" name="タイトル 1">
            <a:extLst>
              <a:ext uri="{FF2B5EF4-FFF2-40B4-BE49-F238E27FC236}">
                <a16:creationId xmlns:a16="http://schemas.microsoft.com/office/drawing/2014/main" id="{E2698A74-52F8-3400-179A-DD2FA656CD7D}"/>
              </a:ext>
            </a:extLst>
          </p:cNvPr>
          <p:cNvSpPr txBox="1">
            <a:spLocks/>
          </p:cNvSpPr>
          <p:nvPr/>
        </p:nvSpPr>
        <p:spPr>
          <a:xfrm>
            <a:off x="2030278" y="4733467"/>
            <a:ext cx="7612249" cy="7916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spcAft>
                <a:spcPts val="400"/>
              </a:spcAft>
            </a:pPr>
            <a:r>
              <a:rPr lang="ja-JP" altLang="ja-JP" sz="1050" b="1" kern="100">
                <a:effectLst/>
                <a:latin typeface="MS PGothic" panose="020B0600070205080204" pitchFamily="34" charset="-128"/>
                <a:ea typeface="MS PGothic" panose="020B0600070205080204" pitchFamily="34" charset="-128"/>
                <a:cs typeface="Times New Roman" panose="02020603050405020304" pitchFamily="18" charset="0"/>
              </a:rPr>
              <a:t>〒</a:t>
            </a:r>
            <a:r>
              <a:rPr lang="en-US" altLang="ja-JP" sz="1050" b="1" kern="100" dirty="0">
                <a:effectLst/>
                <a:latin typeface="MS PGothic" panose="020B0600070205080204" pitchFamily="34" charset="-128"/>
                <a:ea typeface="MS PGothic" panose="020B0600070205080204" pitchFamily="34" charset="-128"/>
                <a:cs typeface="Times New Roman" panose="02020603050405020304" pitchFamily="18" charset="0"/>
              </a:rPr>
              <a:t>020-0045</a:t>
            </a:r>
            <a:r>
              <a:rPr lang="ja-JP" altLang="ja-JP" sz="1050" b="1" kern="100">
                <a:effectLst/>
                <a:latin typeface="MS PGothic" panose="020B0600070205080204" pitchFamily="34" charset="-128"/>
                <a:ea typeface="MS PGothic" panose="020B0600070205080204" pitchFamily="34" charset="-128"/>
                <a:cs typeface="Times New Roman" panose="02020603050405020304" pitchFamily="18" charset="0"/>
              </a:rPr>
              <a:t>　岩手県盛岡市盛岡駅西通</a:t>
            </a:r>
            <a:r>
              <a:rPr lang="en-US" altLang="ja-JP" sz="1050" b="1" kern="100" dirty="0">
                <a:effectLst/>
                <a:latin typeface="MS PGothic" panose="020B0600070205080204" pitchFamily="34" charset="-128"/>
                <a:ea typeface="MS PGothic" panose="020B0600070205080204" pitchFamily="34" charset="-128"/>
                <a:cs typeface="Times New Roman" panose="02020603050405020304" pitchFamily="18" charset="0"/>
              </a:rPr>
              <a:t>1</a:t>
            </a:r>
            <a:r>
              <a:rPr lang="ja-JP" altLang="ja-JP" sz="1050" b="1" kern="100">
                <a:effectLst/>
                <a:latin typeface="MS PGothic" panose="020B0600070205080204" pitchFamily="34" charset="-128"/>
                <a:ea typeface="MS PGothic" panose="020B0600070205080204" pitchFamily="34" charset="-128"/>
                <a:cs typeface="Times New Roman" panose="02020603050405020304" pitchFamily="18" charset="0"/>
              </a:rPr>
              <a:t>丁目</a:t>
            </a:r>
            <a:r>
              <a:rPr lang="en-US" altLang="ja-JP" sz="1050" b="1" kern="100" dirty="0">
                <a:effectLst/>
                <a:latin typeface="MS PGothic" panose="020B0600070205080204" pitchFamily="34" charset="-128"/>
                <a:ea typeface="MS PGothic" panose="020B0600070205080204" pitchFamily="34" charset="-128"/>
                <a:cs typeface="Times New Roman" panose="02020603050405020304" pitchFamily="18" charset="0"/>
              </a:rPr>
              <a:t>7</a:t>
            </a:r>
            <a:r>
              <a:rPr lang="ja-JP" altLang="ja-JP" sz="1050" b="1" kern="100">
                <a:effectLst/>
                <a:latin typeface="MS PGothic" panose="020B0600070205080204" pitchFamily="34" charset="-128"/>
                <a:ea typeface="MS PGothic" panose="020B0600070205080204" pitchFamily="34" charset="-128"/>
                <a:cs typeface="Times New Roman" panose="02020603050405020304" pitchFamily="18" charset="0"/>
              </a:rPr>
              <a:t>番</a:t>
            </a:r>
            <a:r>
              <a:rPr lang="en-US" altLang="ja-JP" sz="1050" b="1" kern="100" dirty="0">
                <a:effectLst/>
                <a:latin typeface="MS PGothic" panose="020B0600070205080204" pitchFamily="34" charset="-128"/>
                <a:ea typeface="MS PGothic" panose="020B0600070205080204" pitchFamily="34" charset="-128"/>
                <a:cs typeface="Times New Roman" panose="02020603050405020304" pitchFamily="18" charset="0"/>
              </a:rPr>
              <a:t>1</a:t>
            </a:r>
            <a:r>
              <a:rPr lang="ja-JP" altLang="ja-JP" sz="1050" b="1" kern="100">
                <a:effectLst/>
                <a:latin typeface="MS PGothic" panose="020B0600070205080204" pitchFamily="34" charset="-128"/>
                <a:ea typeface="MS PGothic" panose="020B0600070205080204" pitchFamily="34" charset="-128"/>
                <a:cs typeface="Times New Roman" panose="02020603050405020304" pitchFamily="18" charset="0"/>
              </a:rPr>
              <a:t>号</a:t>
            </a:r>
          </a:p>
          <a:p>
            <a:pPr algn="just">
              <a:spcAft>
                <a:spcPts val="400"/>
              </a:spcAft>
            </a:pPr>
            <a:r>
              <a:rPr lang="ja-JP" altLang="ja-JP" sz="1050" b="1" kern="100">
                <a:effectLst/>
                <a:latin typeface="MS PGothic" panose="020B0600070205080204" pitchFamily="34" charset="-128"/>
                <a:ea typeface="MS PGothic" panose="020B0600070205080204" pitchFamily="34" charset="-128"/>
                <a:cs typeface="Times New Roman" panose="02020603050405020304" pitchFamily="18" charset="0"/>
              </a:rPr>
              <a:t>いわて県民情報交流センター アイーナ</a:t>
            </a:r>
            <a:r>
              <a:rPr lang="ja-JP" altLang="en-US" sz="1050" b="1" kern="100">
                <a:effectLst/>
                <a:latin typeface="MS PGothic" panose="020B0600070205080204" pitchFamily="34" charset="-128"/>
                <a:ea typeface="MS PGothic" panose="020B0600070205080204" pitchFamily="34" charset="-128"/>
                <a:cs typeface="Times New Roman" panose="02020603050405020304" pitchFamily="18" charset="0"/>
              </a:rPr>
              <a:t>　</a:t>
            </a:r>
            <a:r>
              <a:rPr lang="en-US" altLang="ja-JP" sz="1050" b="1" kern="100" dirty="0">
                <a:effectLst/>
                <a:latin typeface="MS PGothic" panose="020B0600070205080204" pitchFamily="34" charset="-128"/>
                <a:ea typeface="MS PGothic" panose="020B0600070205080204" pitchFamily="34" charset="-128"/>
                <a:cs typeface="Times New Roman" panose="02020603050405020304" pitchFamily="18" charset="0"/>
              </a:rPr>
              <a:t>7</a:t>
            </a:r>
            <a:r>
              <a:rPr lang="ja-JP" altLang="ja-JP" sz="1050" b="1" kern="100">
                <a:effectLst/>
                <a:latin typeface="MS PGothic" panose="020B0600070205080204" pitchFamily="34" charset="-128"/>
                <a:ea typeface="MS PGothic" panose="020B0600070205080204" pitchFamily="34" charset="-128"/>
                <a:cs typeface="Times New Roman" panose="02020603050405020304" pitchFamily="18" charset="0"/>
              </a:rPr>
              <a:t>階　小田島組☆ほ〜る前</a:t>
            </a:r>
          </a:p>
          <a:p>
            <a:pPr algn="just">
              <a:spcAft>
                <a:spcPts val="400"/>
              </a:spcAft>
            </a:pPr>
            <a:r>
              <a:rPr lang="ja-JP" altLang="ja-JP" sz="1050" b="1" kern="100">
                <a:effectLst/>
                <a:latin typeface="MS PGothic" panose="020B0600070205080204" pitchFamily="34" charset="-128"/>
                <a:ea typeface="MS PGothic" panose="020B0600070205080204" pitchFamily="34" charset="-128"/>
                <a:cs typeface="Times New Roman" panose="02020603050405020304" pitchFamily="18" charset="0"/>
              </a:rPr>
              <a:t>第</a:t>
            </a:r>
            <a:r>
              <a:rPr lang="en-US" altLang="ja-JP" sz="1050" b="1" kern="100" dirty="0">
                <a:effectLst/>
                <a:latin typeface="MS PGothic" panose="020B0600070205080204" pitchFamily="34" charset="-128"/>
                <a:ea typeface="MS PGothic" panose="020B0600070205080204" pitchFamily="34" charset="-128"/>
                <a:cs typeface="Times New Roman" panose="02020603050405020304" pitchFamily="18" charset="0"/>
              </a:rPr>
              <a:t>19</a:t>
            </a:r>
            <a:r>
              <a:rPr lang="ja-JP" altLang="ja-JP" sz="1050" b="1" kern="100">
                <a:effectLst/>
                <a:latin typeface="MS PGothic" panose="020B0600070205080204" pitchFamily="34" charset="-128"/>
                <a:ea typeface="MS PGothic" panose="020B0600070205080204" pitchFamily="34" charset="-128"/>
                <a:cs typeface="Times New Roman" panose="02020603050405020304" pitchFamily="18" charset="0"/>
              </a:rPr>
              <a:t>回学術大会 日本ジェネリック医薬品・バイオシミラー学会　運営事務局宛</a:t>
            </a:r>
            <a:endParaRPr lang="en-US" altLang="ja-JP" sz="1050" b="1" kern="100" dirty="0">
              <a:latin typeface="MS PGothic" panose="020B0600070205080204" pitchFamily="34" charset="-128"/>
              <a:ea typeface="MS PGothic" panose="020B0600070205080204" pitchFamily="34" charset="-128"/>
              <a:cs typeface="Times New Roman" panose="02020603050405020304" pitchFamily="18" charset="0"/>
            </a:endParaRPr>
          </a:p>
          <a:p>
            <a:pPr algn="just">
              <a:spcAft>
                <a:spcPts val="400"/>
              </a:spcAft>
            </a:pPr>
            <a:r>
              <a:rPr lang="en-US" altLang="ja-JP" sz="1050" b="1" dirty="0">
                <a:effectLst/>
                <a:latin typeface="MS PGothic" panose="020B0600070205080204" pitchFamily="34" charset="-128"/>
                <a:ea typeface="MS PGothic" panose="020B0600070205080204" pitchFamily="34" charset="-128"/>
                <a:cs typeface="Times New Roman" panose="02020603050405020304" pitchFamily="18" charset="0"/>
              </a:rPr>
              <a:t>TEL</a:t>
            </a:r>
            <a:r>
              <a:rPr lang="ja-JP" altLang="ja-JP" sz="1050" b="1">
                <a:effectLst/>
                <a:latin typeface="MS PGothic" panose="020B0600070205080204" pitchFamily="34" charset="-128"/>
                <a:ea typeface="MS PGothic" panose="020B0600070205080204" pitchFamily="34" charset="-128"/>
                <a:cs typeface="Times New Roman" panose="02020603050405020304" pitchFamily="18" charset="0"/>
              </a:rPr>
              <a:t>：</a:t>
            </a:r>
            <a:r>
              <a:rPr lang="en-US" altLang="ja-JP" sz="1050" b="1" dirty="0">
                <a:effectLst/>
                <a:latin typeface="MS PGothic" panose="020B0600070205080204" pitchFamily="34" charset="-128"/>
                <a:ea typeface="MS PGothic" panose="020B0600070205080204" pitchFamily="34" charset="-128"/>
                <a:cs typeface="Times New Roman" panose="02020603050405020304" pitchFamily="18" charset="0"/>
              </a:rPr>
              <a:t>019-606-1717</a:t>
            </a:r>
            <a:r>
              <a:rPr lang="ja-JP" altLang="ja-JP" sz="300" b="1"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 </a:t>
            </a:r>
            <a:endParaRPr lang="ja-JP" altLang="en-US" sz="1000" b="1"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AD20D09E-A25D-B7F8-6A33-1987E6A4B4B4}"/>
              </a:ext>
            </a:extLst>
          </p:cNvPr>
          <p:cNvSpPr txBox="1">
            <a:spLocks/>
          </p:cNvSpPr>
          <p:nvPr/>
        </p:nvSpPr>
        <p:spPr>
          <a:xfrm>
            <a:off x="263472" y="5562627"/>
            <a:ext cx="1720312" cy="4507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>
                <a:latin typeface="MS PGothic" panose="020B0600070205080204" pitchFamily="34" charset="-128"/>
                <a:ea typeface="MS PGothic" panose="020B0600070205080204" pitchFamily="34" charset="-128"/>
              </a:rPr>
              <a:t>日時指定</a:t>
            </a:r>
          </a:p>
        </p:txBody>
      </p:sp>
      <p:sp>
        <p:nvSpPr>
          <p:cNvPr id="22" name="タイトル 1">
            <a:extLst>
              <a:ext uri="{FF2B5EF4-FFF2-40B4-BE49-F238E27FC236}">
                <a16:creationId xmlns:a16="http://schemas.microsoft.com/office/drawing/2014/main" id="{C0F0B14B-A324-5539-0F9B-F2CF4FDAEC56}"/>
              </a:ext>
            </a:extLst>
          </p:cNvPr>
          <p:cNvSpPr txBox="1">
            <a:spLocks/>
          </p:cNvSpPr>
          <p:nvPr/>
        </p:nvSpPr>
        <p:spPr>
          <a:xfrm>
            <a:off x="2030278" y="5562627"/>
            <a:ext cx="7612249" cy="4507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400"/>
              </a:spcAft>
            </a:pPr>
            <a:r>
              <a:rPr lang="en-US" altLang="ja-JP" sz="2400" b="1" dirty="0">
                <a:solidFill>
                  <a:srgbClr val="FF0000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2025</a:t>
            </a:r>
            <a:r>
              <a:rPr lang="ja-JP" altLang="en-US" sz="2400" b="1">
                <a:solidFill>
                  <a:srgbClr val="FF0000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年</a:t>
            </a:r>
            <a:r>
              <a:rPr lang="en-US" altLang="ja-JP" sz="2400" b="1" dirty="0">
                <a:solidFill>
                  <a:srgbClr val="FF0000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10</a:t>
            </a:r>
            <a:r>
              <a:rPr lang="ja-JP" altLang="en-US" sz="2400" b="1">
                <a:solidFill>
                  <a:srgbClr val="FF0000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月</a:t>
            </a:r>
            <a:r>
              <a:rPr lang="en-US" altLang="ja-JP" sz="2400" b="1" dirty="0">
                <a:solidFill>
                  <a:srgbClr val="FF0000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10</a:t>
            </a:r>
            <a:r>
              <a:rPr lang="ja-JP" altLang="en-US" sz="2400" b="1">
                <a:solidFill>
                  <a:srgbClr val="FF0000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日（金）　</a:t>
            </a:r>
            <a:r>
              <a:rPr lang="en-US" altLang="ja-JP" sz="2400" b="1" dirty="0">
                <a:solidFill>
                  <a:srgbClr val="FF0000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14</a:t>
            </a:r>
            <a:r>
              <a:rPr lang="ja-JP" altLang="en-US" sz="2400" b="1">
                <a:solidFill>
                  <a:srgbClr val="FF0000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時</a:t>
            </a:r>
            <a:r>
              <a:rPr lang="en-US" altLang="ja-JP" sz="2400" b="1" dirty="0">
                <a:solidFill>
                  <a:srgbClr val="FF0000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〜16</a:t>
            </a:r>
            <a:r>
              <a:rPr lang="ja-JP" altLang="en-US" sz="2400" b="1">
                <a:solidFill>
                  <a:srgbClr val="FF0000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時着指定</a:t>
            </a:r>
          </a:p>
        </p:txBody>
      </p:sp>
      <p:sp>
        <p:nvSpPr>
          <p:cNvPr id="23" name="タイトル 1">
            <a:extLst>
              <a:ext uri="{FF2B5EF4-FFF2-40B4-BE49-F238E27FC236}">
                <a16:creationId xmlns:a16="http://schemas.microsoft.com/office/drawing/2014/main" id="{BCAB4E96-389A-2FA6-F95E-527F25CCCB84}"/>
              </a:ext>
            </a:extLst>
          </p:cNvPr>
          <p:cNvSpPr txBox="1">
            <a:spLocks/>
          </p:cNvSpPr>
          <p:nvPr/>
        </p:nvSpPr>
        <p:spPr>
          <a:xfrm>
            <a:off x="263472" y="6050827"/>
            <a:ext cx="9379056" cy="590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spcAft>
                <a:spcPts val="400"/>
              </a:spcAft>
            </a:pPr>
            <a:r>
              <a:rPr lang="en-US" altLang="ja-JP" sz="1600" b="1" kern="100" dirty="0">
                <a:effectLst/>
                <a:latin typeface="MS PGothic" panose="020B0600070205080204" pitchFamily="34" charset="-128"/>
                <a:ea typeface="MS PGothic" panose="020B0600070205080204" pitchFamily="34" charset="-128"/>
                <a:cs typeface="Times New Roman" panose="02020603050405020304" pitchFamily="18" charset="0"/>
              </a:rPr>
              <a:t>※</a:t>
            </a:r>
            <a:r>
              <a:rPr lang="ja-JP" altLang="en-US" sz="1600" b="1" kern="100">
                <a:effectLst/>
                <a:latin typeface="MS PGothic" panose="020B0600070205080204" pitchFamily="34" charset="-128"/>
                <a:ea typeface="MS PGothic" panose="020B0600070205080204" pitchFamily="34" charset="-128"/>
                <a:cs typeface="Times New Roman" panose="02020603050405020304" pitchFamily="18" charset="0"/>
              </a:rPr>
              <a:t>必要事項を全てご記入の上、全ての荷物に貼付してください。</a:t>
            </a:r>
            <a:endParaRPr lang="en-US" altLang="ja-JP" sz="1600" b="1" kern="100" dirty="0">
              <a:effectLst/>
              <a:latin typeface="MS PGothic" panose="020B0600070205080204" pitchFamily="34" charset="-128"/>
              <a:ea typeface="MS PGothic" panose="020B0600070205080204" pitchFamily="34" charset="-128"/>
              <a:cs typeface="Times New Roman" panose="02020603050405020304" pitchFamily="18" charset="0"/>
            </a:endParaRPr>
          </a:p>
          <a:p>
            <a:pPr algn="just">
              <a:spcAft>
                <a:spcPts val="400"/>
              </a:spcAft>
            </a:pPr>
            <a:r>
              <a:rPr lang="en-US" altLang="ja-JP" sz="1600" b="1" kern="100" dirty="0">
                <a:latin typeface="MS PGothic" panose="020B0600070205080204" pitchFamily="34" charset="-128"/>
                <a:ea typeface="MS PGothic" panose="020B0600070205080204" pitchFamily="34" charset="-128"/>
                <a:cs typeface="Times New Roman" panose="02020603050405020304" pitchFamily="18" charset="0"/>
              </a:rPr>
              <a:t>※</a:t>
            </a:r>
            <a:r>
              <a:rPr lang="ja-JP" altLang="en-US" sz="1600" b="1" kern="100">
                <a:latin typeface="MS PGothic" panose="020B0600070205080204" pitchFamily="34" charset="-128"/>
                <a:ea typeface="MS PGothic" panose="020B0600070205080204" pitchFamily="34" charset="-128"/>
                <a:cs typeface="Times New Roman" panose="02020603050405020304" pitchFamily="18" charset="0"/>
              </a:rPr>
              <a:t>送付状はカラー印刷でお願いします。</a:t>
            </a:r>
            <a:endParaRPr lang="ja-JP" altLang="en-US" sz="1400" b="1"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26684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132</Words>
  <PresentationFormat>A4 210 x 297 mm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MS PGothic</vt:lpstr>
      <vt:lpstr>Aptos</vt:lpstr>
      <vt:lpstr>Aptos Display</vt:lpstr>
      <vt:lpstr>Arial</vt:lpstr>
      <vt:lpstr>Office テーマ</vt:lpstr>
      <vt:lpstr>【　送付状　】 第19回学術大会 日本ジェネリック医薬品・バイオシミラー学会 掲示用ポスター・チラシ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terms:created xsi:type="dcterms:W3CDTF">2025-02-18T01:11:18Z</dcterms:created>
  <dcterms:modified xsi:type="dcterms:W3CDTF">2025-02-18T01:30:54Z</dcterms:modified>
</cp:coreProperties>
</file>